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19)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0412" y="0"/>
            <a:ext cx="48431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4442" y="0"/>
            <a:ext cx="49951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2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4442" y="0"/>
            <a:ext cx="499511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2006-08-16T00:00:00Z</dcterms:created>
  <dcterms:modified xsi:type="dcterms:W3CDTF">2018-02-01T07:39:20Z</dcterms:modified>
</cp:coreProperties>
</file>